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257" r:id="rId3"/>
    <p:sldId id="283" r:id="rId4"/>
    <p:sldId id="258" r:id="rId5"/>
    <p:sldId id="271" r:id="rId6"/>
    <p:sldId id="273" r:id="rId7"/>
    <p:sldId id="274" r:id="rId8"/>
    <p:sldId id="275" r:id="rId9"/>
    <p:sldId id="259" r:id="rId10"/>
    <p:sldId id="262" r:id="rId11"/>
    <p:sldId id="260" r:id="rId12"/>
    <p:sldId id="263" r:id="rId13"/>
    <p:sldId id="264" r:id="rId14"/>
    <p:sldId id="265" r:id="rId15"/>
    <p:sldId id="276" r:id="rId16"/>
    <p:sldId id="277" r:id="rId17"/>
    <p:sldId id="278" r:id="rId18"/>
    <p:sldId id="267" r:id="rId19"/>
    <p:sldId id="266" r:id="rId20"/>
    <p:sldId id="279" r:id="rId21"/>
    <p:sldId id="280" r:id="rId22"/>
    <p:sldId id="268" r:id="rId23"/>
    <p:sldId id="269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61" r:id="rId34"/>
    <p:sldId id="270" r:id="rId35"/>
    <p:sldId id="282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Ny1Xl75rhjG1E+VR2hKoIOQ1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506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66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056184" y="30279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K. K. Wagh Polytechnic, Nashik.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Hirabai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Haridas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Vidyanagari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Amrutdham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Panchavati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Nashik-422003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Technology</a:t>
            </a:r>
            <a:r>
              <a:rPr lang="en-IN" sz="2400" b="1" dirty="0">
                <a:solidFill>
                  <a:schemeClr val="dk1"/>
                </a:solidFill>
              </a:rPr>
              <a:t>	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7544" y="2060848"/>
            <a:ext cx="836147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</a:t>
            </a:r>
            <a:r>
              <a:rPr lang="en-IN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Industry</a:t>
            </a: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R3 System India </a:t>
            </a:r>
            <a:r>
              <a:rPr lang="en-IN" sz="24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Pvt.</a:t>
            </a:r>
            <a:r>
              <a:rPr lang="en-IN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Ltd.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Duration: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 weeks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 By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Students: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Aditya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Arun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Dhakane</a:t>
            </a:r>
            <a:endParaRPr lang="en-IN" sz="1800" b="1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sym typeface="Georgia"/>
              </a:rPr>
              <a:t>	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sym typeface="Georgia"/>
              </a:rPr>
              <a:t>	      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sym typeface="Georgia"/>
              </a:rPr>
              <a:t>Shraddha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sym typeface="Georgia"/>
              </a:rPr>
              <a:t> P. </a:t>
            </a:r>
            <a:r>
              <a:rPr lang="en-IN" sz="1800" b="1" dirty="0" err="1" smtClean="0">
                <a:solidFill>
                  <a:schemeClr val="dk1"/>
                </a:solidFill>
                <a:latin typeface="Georgia"/>
                <a:sym typeface="Georgia"/>
              </a:rPr>
              <a:t>Gaidhani</a:t>
            </a:r>
            <a:endParaRPr dirty="0" smtClean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</a:t>
            </a:r>
            <a:r>
              <a:rPr lang="en-IN" sz="1800" b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TYCM-Lin</a:t>
            </a: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l="5354" t="14925" r="5759" b="14101"/>
          <a:stretch/>
        </p:blipFill>
        <p:spPr>
          <a:xfrm>
            <a:off x="323528" y="260648"/>
            <a:ext cx="1758925" cy="12155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31984" y="162880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Projects developed: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EV Charging Station </a:t>
            </a:r>
            <a:r>
              <a:rPr lang="en-US" sz="2000" dirty="0" smtClean="0"/>
              <a:t>Finder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Blood Bank Management System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Bank Management </a:t>
            </a:r>
            <a:r>
              <a:rPr lang="en-IN" sz="2000" dirty="0"/>
              <a:t>Services </a:t>
            </a:r>
            <a:r>
              <a:rPr lang="en-US" sz="2000" dirty="0" smtClean="0"/>
              <a:t>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Registration Form</a:t>
            </a:r>
            <a:endParaRPr sz="2000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New learning skills </a:t>
            </a:r>
            <a:r>
              <a:rPr lang="en-IN" dirty="0" smtClean="0"/>
              <a:t>acquired: </a:t>
            </a:r>
            <a:r>
              <a:rPr lang="en-US" dirty="0"/>
              <a:t>Working </a:t>
            </a:r>
            <a:r>
              <a:rPr lang="en-US" spc="5" dirty="0"/>
              <a:t>on </a:t>
            </a:r>
            <a:r>
              <a:rPr lang="en-US" spc="-5" dirty="0"/>
              <a:t>projects, </a:t>
            </a:r>
            <a:r>
              <a:rPr lang="en-US" spc="-620" dirty="0"/>
              <a:t> </a:t>
            </a:r>
            <a:r>
              <a:rPr lang="en-US" spc="-5" dirty="0"/>
              <a:t>solving</a:t>
            </a:r>
            <a:r>
              <a:rPr lang="en-US" spc="-55" dirty="0"/>
              <a:t> </a:t>
            </a:r>
            <a:r>
              <a:rPr lang="en-US" spc="-5" dirty="0"/>
              <a:t>the</a:t>
            </a:r>
            <a:r>
              <a:rPr lang="en-US" spc="10" dirty="0"/>
              <a:t> </a:t>
            </a:r>
            <a:r>
              <a:rPr lang="en-US" spc="-5" dirty="0"/>
              <a:t>technical</a:t>
            </a:r>
            <a:r>
              <a:rPr lang="en-US" spc="30" dirty="0"/>
              <a:t> </a:t>
            </a:r>
            <a:r>
              <a:rPr lang="en-US" dirty="0"/>
              <a:t>issues,</a:t>
            </a:r>
            <a:r>
              <a:rPr lang="en-US" spc="-15" dirty="0"/>
              <a:t> </a:t>
            </a:r>
            <a:r>
              <a:rPr lang="en-US" spc="-5" dirty="0"/>
              <a:t>confidence</a:t>
            </a:r>
            <a:r>
              <a:rPr lang="en-US" spc="-55" dirty="0"/>
              <a:t> </a:t>
            </a:r>
            <a:r>
              <a:rPr lang="en-US" spc="-5" dirty="0" err="1"/>
              <a:t>buliding</a:t>
            </a:r>
            <a:r>
              <a:rPr lang="en-US" spc="-5" dirty="0" smtClean="0"/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Technologies </a:t>
            </a:r>
            <a:r>
              <a:rPr lang="en-IN" dirty="0" smtClean="0"/>
              <a:t>learned: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Designing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Development</a:t>
            </a:r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8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Project </a:t>
            </a:r>
            <a:r>
              <a:rPr lang="en-IN" b="1" dirty="0"/>
              <a:t>Details implemented during </a:t>
            </a:r>
            <a:r>
              <a:rPr lang="en-IN" b="1" dirty="0" smtClean="0"/>
              <a:t>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IN" b="1" dirty="0"/>
              <a:t>EV Charging Station </a:t>
            </a:r>
            <a:r>
              <a:rPr lang="en-IN" b="1" dirty="0" smtClean="0"/>
              <a:t>Finder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</a:t>
            </a:r>
            <a:r>
              <a:rPr lang="en-IN" dirty="0" smtClean="0"/>
              <a:t>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 smtClean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714" y="506866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Home Page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3030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2981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5921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After Admin Login</a:t>
            </a:r>
            <a:b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Shows Admin Menu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8982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All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3900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Approve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385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Delete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7033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095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Charging Station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3734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	After 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Login</a:t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Shows Charging Station  Menu</a:t>
            </a:r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560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15984" y="27126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sp>
        <p:nvSpPr>
          <p:cNvPr id="93" name="Google Shape;93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Introduction of </a:t>
            </a:r>
            <a:r>
              <a:rPr lang="en-IN" b="1" dirty="0" smtClean="0"/>
              <a:t>Industry</a:t>
            </a:r>
            <a:endParaRPr b="1" dirty="0"/>
          </a:p>
          <a:p>
            <a:pPr lvl="0"/>
            <a:r>
              <a:rPr lang="en-US" sz="1800" b="1" dirty="0"/>
              <a:t>Name of the Company</a:t>
            </a:r>
            <a:r>
              <a:rPr lang="en-US" sz="1800" dirty="0"/>
              <a:t> :- R3 SYSTEMS INDIA PVT.LTD</a:t>
            </a:r>
            <a:endParaRPr lang="en-US" sz="1600" dirty="0"/>
          </a:p>
          <a:p>
            <a:pPr lvl="0"/>
            <a:r>
              <a:rPr lang="en-US" sz="1800" b="1" dirty="0" smtClean="0"/>
              <a:t>Location</a:t>
            </a:r>
            <a:r>
              <a:rPr lang="en-US" sz="1800" b="1" dirty="0"/>
              <a:t> </a:t>
            </a:r>
            <a:r>
              <a:rPr lang="en-US" sz="1800" dirty="0" smtClean="0"/>
              <a:t>: </a:t>
            </a:r>
            <a:r>
              <a:rPr lang="en-US" sz="1800" dirty="0"/>
              <a:t>- First Floor, </a:t>
            </a:r>
            <a:r>
              <a:rPr lang="en-US" sz="1800" dirty="0" err="1"/>
              <a:t>Rohini</a:t>
            </a:r>
            <a:r>
              <a:rPr lang="en-US" sz="1800" dirty="0"/>
              <a:t> Apartment, </a:t>
            </a:r>
            <a:r>
              <a:rPr lang="en-US" sz="1800" dirty="0" err="1"/>
              <a:t>KBTCircle</a:t>
            </a:r>
            <a:r>
              <a:rPr lang="en-US" sz="1800" dirty="0"/>
              <a:t>, </a:t>
            </a:r>
            <a:r>
              <a:rPr lang="en-US" sz="1800" dirty="0" err="1"/>
              <a:t>GangapurRoad</a:t>
            </a:r>
            <a:r>
              <a:rPr lang="en-US" sz="1800" dirty="0"/>
              <a:t>, </a:t>
            </a:r>
            <a:r>
              <a:rPr lang="en-US" sz="1800" dirty="0" err="1"/>
              <a:t>NearSaraswatBank</a:t>
            </a:r>
            <a:r>
              <a:rPr lang="en-US" sz="1800" dirty="0"/>
              <a:t>, </a:t>
            </a:r>
            <a:r>
              <a:rPr lang="en-US" sz="1800" dirty="0" err="1"/>
              <a:t>ThatteNagar</a:t>
            </a:r>
            <a:r>
              <a:rPr lang="en-US" sz="1800" dirty="0"/>
              <a:t>, </a:t>
            </a:r>
            <a:r>
              <a:rPr lang="en-US" sz="1800" dirty="0" err="1"/>
              <a:t>Nashik,Maharashtra</a:t>
            </a:r>
            <a:r>
              <a:rPr lang="en-US" sz="1800" dirty="0"/>
              <a:t>- 422005,India</a:t>
            </a:r>
            <a:endParaRPr lang="en-US" sz="1600" dirty="0"/>
          </a:p>
          <a:p>
            <a:pPr lvl="0"/>
            <a:r>
              <a:rPr lang="en-US" sz="1800" b="1" dirty="0"/>
              <a:t>Establishment</a:t>
            </a:r>
            <a:r>
              <a:rPr lang="en-US" sz="1800" dirty="0"/>
              <a:t> : - 2017</a:t>
            </a:r>
            <a:endParaRPr lang="en-US" sz="1600" dirty="0"/>
          </a:p>
          <a:p>
            <a:pPr lvl="0"/>
            <a:r>
              <a:rPr lang="en-US" sz="1800" b="1" dirty="0"/>
              <a:t>Email &amp; Web Address</a:t>
            </a:r>
            <a:r>
              <a:rPr lang="en-US" sz="1800" dirty="0"/>
              <a:t> :- </a:t>
            </a:r>
            <a:r>
              <a:rPr lang="en-US" sz="1800" dirty="0" smtClean="0"/>
              <a:t>india.r3sys@gmail.com https</a:t>
            </a:r>
            <a:r>
              <a:rPr lang="en-US" sz="1800" dirty="0"/>
              <a:t>://www.r3sys.com/</a:t>
            </a:r>
            <a:endParaRPr lang="en-US" sz="1600" dirty="0"/>
          </a:p>
          <a:p>
            <a:pPr lvl="0"/>
            <a:r>
              <a:rPr lang="en-US" sz="1800" b="1" dirty="0"/>
              <a:t>Name and Designation of Contact Person:- </a:t>
            </a:r>
            <a:r>
              <a:rPr lang="en-US" sz="1800" dirty="0"/>
              <a:t>Mr. </a:t>
            </a:r>
            <a:r>
              <a:rPr lang="en-US" sz="1800" dirty="0" err="1"/>
              <a:t>Gauresh</a:t>
            </a:r>
            <a:r>
              <a:rPr lang="en-US" sz="1800" dirty="0"/>
              <a:t> </a:t>
            </a:r>
            <a:r>
              <a:rPr lang="en-US" sz="1800" dirty="0" err="1"/>
              <a:t>Suryawanshi</a:t>
            </a:r>
            <a:r>
              <a:rPr lang="en-US" sz="1800" dirty="0"/>
              <a:t> (Chief Technical Officer) </a:t>
            </a:r>
            <a:endParaRPr lang="en-US" sz="1600" dirty="0"/>
          </a:p>
          <a:p>
            <a:pPr lvl="0"/>
            <a:r>
              <a:rPr lang="en-US" sz="1800" b="1" dirty="0"/>
              <a:t>Contact No:-  </a:t>
            </a:r>
            <a:r>
              <a:rPr lang="en-US" sz="1800" dirty="0"/>
              <a:t>8600033181</a:t>
            </a:r>
            <a:endParaRPr lang="en-US" sz="1600" dirty="0"/>
          </a:p>
          <a:p>
            <a:pPr lvl="0"/>
            <a:r>
              <a:rPr lang="en-US" sz="1800" b="1" dirty="0"/>
              <a:t>Type of Product:-</a:t>
            </a:r>
            <a:r>
              <a:rPr lang="en-US" sz="1800" dirty="0"/>
              <a:t> </a:t>
            </a:r>
            <a:r>
              <a:rPr lang="en-US" sz="1800" dirty="0" smtClean="0"/>
              <a:t>IT </a:t>
            </a:r>
            <a:r>
              <a:rPr lang="en-US" sz="1800" dirty="0"/>
              <a:t>Software Development &amp; </a:t>
            </a:r>
            <a:r>
              <a:rPr lang="en-US" sz="1800" dirty="0" smtClean="0"/>
              <a:t>Consultancies</a:t>
            </a:r>
            <a:endParaRPr lang="en-US" sz="1600" dirty="0"/>
          </a:p>
          <a:p>
            <a:pPr lvl="0"/>
            <a:r>
              <a:rPr lang="en-US" sz="1800" b="1" dirty="0" smtClean="0"/>
              <a:t>Type </a:t>
            </a:r>
            <a:r>
              <a:rPr lang="en-US" sz="1800" b="1" dirty="0"/>
              <a:t>of Control :-</a:t>
            </a:r>
            <a:r>
              <a:rPr lang="en-US" sz="1800" dirty="0"/>
              <a:t> </a:t>
            </a:r>
            <a:r>
              <a:rPr lang="en-US" sz="1800" dirty="0" smtClean="0"/>
              <a:t>Private</a:t>
            </a:r>
            <a:endParaRPr lang="en-US" sz="1600" dirty="0"/>
          </a:p>
          <a:p>
            <a:pPr lvl="0"/>
            <a:r>
              <a:rPr lang="en-US" sz="1800" b="1" dirty="0"/>
              <a:t>Type of Company :-</a:t>
            </a:r>
            <a:r>
              <a:rPr lang="en-US" sz="1800" dirty="0"/>
              <a:t> </a:t>
            </a:r>
            <a:r>
              <a:rPr lang="en-US" sz="1800" dirty="0" smtClean="0"/>
              <a:t>Small </a:t>
            </a:r>
            <a:r>
              <a:rPr lang="en-US" sz="1800" dirty="0"/>
              <a:t>Scale </a:t>
            </a:r>
            <a:endParaRPr lang="en-US" sz="1600" dirty="0"/>
          </a:p>
          <a:p>
            <a:pPr lvl="0"/>
            <a:r>
              <a:rPr lang="en-US" sz="1800" b="1" dirty="0"/>
              <a:t>Total Number of Employees in Company :- </a:t>
            </a:r>
            <a:r>
              <a:rPr lang="en-US" sz="1800" dirty="0"/>
              <a:t>30</a:t>
            </a:r>
            <a:endParaRPr lang="en-US" sz="1600" dirty="0"/>
          </a:p>
          <a:p>
            <a:pPr lvl="0"/>
            <a:r>
              <a:rPr lang="en-US" sz="1800" b="1" dirty="0"/>
              <a:t>Total Turnover of Company :-   </a:t>
            </a:r>
            <a:r>
              <a:rPr lang="en-US" sz="1800" dirty="0"/>
              <a:t>20 Lakh </a:t>
            </a:r>
            <a:r>
              <a:rPr lang="en-US" sz="1800" b="1" dirty="0"/>
              <a:t> </a:t>
            </a:r>
            <a:endParaRPr lang="en-US" sz="1600" dirty="0"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87;p1"/>
          <p:cNvCxnSpPr/>
          <p:nvPr/>
        </p:nvCxnSpPr>
        <p:spPr>
          <a:xfrm>
            <a:off x="31984" y="1469776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" name="object 8"/>
          <p:cNvSpPr/>
          <p:nvPr/>
        </p:nvSpPr>
        <p:spPr>
          <a:xfrm>
            <a:off x="5369052" y="4177284"/>
            <a:ext cx="2953511" cy="2680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2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View Charging </a:t>
            </a: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Station  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118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2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Update </a:t>
            </a:r>
            <a:r>
              <a:rPr lang="en-US" sz="2800" b="1" dirty="0">
                <a:solidFill>
                  <a:srgbClr val="00B0F0"/>
                </a:solidFill>
                <a:latin typeface="Harlow Solid Italic" pitchFamily="82" charset="0"/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Charging Station  Power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13102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67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User Module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2721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AfterUserLogin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Shows User`s Menu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6084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4" y="621002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>	</a:t>
            </a:r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	User  Module  </a:t>
            </a:r>
            <a:r>
              <a:rPr lang="en-US" sz="28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Harlow Solid Italic" pitchFamily="82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Charging Station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0886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Project </a:t>
            </a:r>
            <a:r>
              <a:rPr lang="en-IN" b="1" dirty="0"/>
              <a:t>Details implemented during </a:t>
            </a:r>
            <a:r>
              <a:rPr lang="en-IN" b="1" dirty="0" smtClean="0"/>
              <a:t>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US" b="1" dirty="0" smtClean="0"/>
              <a:t>Bank Management Services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</a:t>
            </a:r>
            <a:r>
              <a:rPr lang="en-IN" dirty="0" smtClean="0"/>
              <a:t>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 smtClean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66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Home Page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26856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Create an Account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4970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Deposit Money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1890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Withdraw Money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8408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804" y="1666622"/>
            <a:ext cx="4572000" cy="46858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lvl="0">
              <a:spcBef>
                <a:spcPts val="95"/>
              </a:spcBef>
              <a:buClrTx/>
            </a:pPr>
            <a:r>
              <a:rPr lang="en-US" sz="2800" b="1" kern="1200" spc="-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Services</a:t>
            </a:r>
            <a:r>
              <a:rPr lang="en-US" sz="2800" b="1" kern="1200" spc="2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 </a:t>
            </a:r>
            <a:r>
              <a:rPr lang="en-US" sz="2800" b="1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Provided</a:t>
            </a:r>
            <a:r>
              <a:rPr lang="en-US" sz="2800" b="1" kern="1200" spc="-10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…</a:t>
            </a:r>
            <a:endParaRPr lang="en-US" sz="280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lvl="0">
              <a:spcBef>
                <a:spcPts val="10"/>
              </a:spcBef>
              <a:buClrTx/>
            </a:pPr>
            <a:endParaRPr lang="en-US" sz="325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3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Website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Design</a:t>
            </a:r>
            <a:r>
              <a:rPr lang="en-US" sz="2200" kern="1200" spc="2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Mobile application</a:t>
            </a:r>
            <a:r>
              <a:rPr lang="en-US" sz="2200" kern="1200" spc="-5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Project</a:t>
            </a:r>
            <a:r>
              <a:rPr lang="en-US" sz="2200" kern="1200" spc="1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Consulting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Corporate</a:t>
            </a:r>
            <a:r>
              <a:rPr lang="en-US" sz="2200" kern="1200" spc="-3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Training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Digital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Marketing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265420" y="1912620"/>
            <a:ext cx="960120" cy="1418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7037831" y="2013204"/>
            <a:ext cx="719315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5265420" y="3874008"/>
            <a:ext cx="723900" cy="1019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225540" y="5420867"/>
            <a:ext cx="704088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7037831" y="3874008"/>
            <a:ext cx="609600" cy="1019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Transfer Money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2815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Harlow Solid Italic" pitchFamily="82" charset="0"/>
              </a:rPr>
              <a:t>View Accounts Section</a:t>
            </a: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33972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7620000" cy="61436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Harlow Solid Italic" pitchFamily="82" charset="0"/>
              </a:rPr>
              <a:t>View  Specific Accounts Section</a:t>
            </a:r>
            <a:endParaRPr lang="en-US" sz="2800" b="1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421"/>
            <a:ext cx="7620000" cy="4284158"/>
          </a:xfrm>
        </p:spPr>
      </p:pic>
    </p:spTree>
    <p:extLst>
      <p:ext uri="{BB962C8B-B14F-4D97-AF65-F5344CB8AC3E}">
        <p14:creationId xmlns:p14="http://schemas.microsoft.com/office/powerpoint/2010/main" val="1361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References and Conclusion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List of </a:t>
            </a:r>
            <a:r>
              <a:rPr lang="en-IN" dirty="0"/>
              <a:t>w</a:t>
            </a:r>
            <a:r>
              <a:rPr lang="en-IN" dirty="0" smtClean="0"/>
              <a:t>eb references taken: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https://www.w3school.com</a:t>
            </a:r>
            <a:r>
              <a:rPr lang="en-IN" dirty="0" smtClean="0"/>
              <a:t>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</a:t>
            </a:r>
            <a:r>
              <a:rPr lang="en-IN" dirty="0" smtClean="0"/>
              <a:t>://www.bootstrap.com/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https://www.r3sys.com/</a:t>
            </a:r>
            <a:endParaRPr lang="en-IN" dirty="0" smtClean="0"/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</a:t>
            </a:r>
            <a:r>
              <a:rPr lang="en-IN" dirty="0" smtClean="0"/>
              <a:t>chargefinder.com/en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</a:t>
            </a:r>
            <a:r>
              <a:rPr lang="en-IN" dirty="0" smtClean="0"/>
              <a:t>nexonev.tatamotors.com/charging-locator/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End Result: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different </a:t>
            </a:r>
            <a:r>
              <a:rPr lang="en-US" dirty="0" err="1"/>
              <a:t>Languges</a:t>
            </a:r>
            <a:r>
              <a:rPr lang="en-US" dirty="0"/>
              <a:t> and software’s which  </a:t>
            </a:r>
            <a:r>
              <a:rPr lang="en-US" dirty="0" smtClean="0"/>
              <a:t>are</a:t>
            </a:r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</a:t>
            </a:r>
            <a:r>
              <a:rPr lang="en-US" dirty="0" smtClean="0"/>
              <a:t>   used </a:t>
            </a:r>
            <a:r>
              <a:rPr lang="en-US" dirty="0"/>
              <a:t>by company to develop applications.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We </a:t>
            </a:r>
            <a:r>
              <a:rPr lang="en-US" dirty="0"/>
              <a:t>learned how to make different websites.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Learned </a:t>
            </a:r>
            <a:r>
              <a:rPr lang="en-US" dirty="0"/>
              <a:t>how to design project flow from client  requirements.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 smtClean="0"/>
              <a:t>We </a:t>
            </a:r>
            <a:r>
              <a:rPr lang="en-US" dirty="0"/>
              <a:t>studied entire process of software  development and its </a:t>
            </a:r>
            <a:r>
              <a:rPr lang="en-US" dirty="0" smtClean="0"/>
              <a:t>uses.</a:t>
            </a:r>
            <a:endParaRPr lang="en-US"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References and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 smtClean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Outcome of Training: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went through different products developed  by the company and understood different  features of that products.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learned the concept of making Application  and web hosting.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saw live demonstration of Server  Configuration.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 smtClean="0"/>
              <a:t>We </a:t>
            </a:r>
            <a:r>
              <a:rPr lang="en-US" sz="2000" dirty="0"/>
              <a:t>studied all services provided </a:t>
            </a:r>
            <a:r>
              <a:rPr lang="en-US" sz="2000"/>
              <a:t>by </a:t>
            </a:r>
            <a:r>
              <a:rPr lang="en-US" sz="2000" smtClean="0"/>
              <a:t>R3System.</a:t>
            </a:r>
            <a:endParaRPr lang="en-US" sz="2000" dirty="0"/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1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44897" y="3091542"/>
            <a:ext cx="576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Thank</a:t>
            </a: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You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Industrial Trainer/Supervisor Details</a:t>
            </a:r>
            <a:endParaRPr b="1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</a:t>
            </a: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Training Summer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979"/>
            <a:ext cx="4390541" cy="4440760"/>
          </a:xfrm>
          <a:prstGeom prst="ellipse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96707" y="3586794"/>
            <a:ext cx="39232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Name:- Mr. </a:t>
            </a:r>
            <a:r>
              <a:rPr lang="en-US" sz="1600" b="1" dirty="0" err="1">
                <a:latin typeface="+mn-lt"/>
              </a:rPr>
              <a:t>Gauresh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Suryawanshi</a:t>
            </a:r>
            <a:r>
              <a:rPr lang="en-US" sz="1600" b="1" dirty="0">
                <a:latin typeface="+mn-lt"/>
              </a:rPr>
              <a:t> Sir</a:t>
            </a:r>
          </a:p>
          <a:p>
            <a:r>
              <a:rPr lang="en-US" sz="1600" b="1" dirty="0">
                <a:latin typeface="+mn-lt"/>
              </a:rPr>
              <a:t>Designation:- CEO(Chief Executive Officer) </a:t>
            </a:r>
            <a:endParaRPr lang="en-US" sz="1600" b="1" dirty="0" smtClean="0">
              <a:latin typeface="+mn-lt"/>
            </a:endParaRPr>
          </a:p>
          <a:p>
            <a:r>
              <a:rPr lang="en-US" sz="1600" b="1" dirty="0" smtClean="0">
                <a:latin typeface="+mn-lt"/>
              </a:rPr>
              <a:t>&amp; </a:t>
            </a:r>
            <a:r>
              <a:rPr lang="en-US" sz="1600" b="1" dirty="0">
                <a:latin typeface="+mn-lt"/>
              </a:rPr>
              <a:t>Software Developer</a:t>
            </a:r>
          </a:p>
          <a:p>
            <a:r>
              <a:rPr lang="en-US" sz="1600" b="1" dirty="0">
                <a:latin typeface="+mn-lt"/>
              </a:rPr>
              <a:t>Experience:- 4-5+ yrs. Experience</a:t>
            </a:r>
          </a:p>
          <a:p>
            <a:r>
              <a:rPr lang="en-US" sz="1600" b="1" dirty="0">
                <a:latin typeface="+mn-lt"/>
              </a:rPr>
              <a:t>Specialization:-  Web </a:t>
            </a:r>
            <a:r>
              <a:rPr lang="en-US" sz="1600" b="1" dirty="0" smtClean="0">
                <a:latin typeface="+mn-lt"/>
              </a:rPr>
              <a:t>Developer &amp; </a:t>
            </a:r>
            <a:r>
              <a:rPr lang="en-US" sz="1600" b="1" dirty="0">
                <a:latin typeface="+mn-lt"/>
              </a:rPr>
              <a:t>Project </a:t>
            </a:r>
            <a:r>
              <a:rPr lang="en-US" sz="1600" b="1" dirty="0" smtClean="0">
                <a:latin typeface="+mn-lt"/>
              </a:rPr>
              <a:t>Consultant</a:t>
            </a:r>
            <a:endParaRPr lang="en-US" sz="1600" b="1" dirty="0">
              <a:latin typeface="+mn-lt"/>
            </a:endParaRPr>
          </a:p>
          <a:p>
            <a:r>
              <a:rPr lang="en-US" sz="1600" b="1" dirty="0">
                <a:latin typeface="+mn-lt"/>
              </a:rPr>
              <a:t>Email- gauresh.r3sys@gmail.com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  <a:endParaRPr b="1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Objectives of </a:t>
            </a:r>
            <a:r>
              <a:rPr lang="en-IN" dirty="0" smtClean="0"/>
              <a:t>Training: </a:t>
            </a:r>
            <a:r>
              <a:rPr lang="en-US" spc="-10" dirty="0">
                <a:cs typeface="Calibri"/>
              </a:rPr>
              <a:t>To </a:t>
            </a:r>
            <a:r>
              <a:rPr lang="en-US" spc="-5" dirty="0">
                <a:cs typeface="Calibri"/>
              </a:rPr>
              <a:t>develop specific and </a:t>
            </a:r>
            <a:r>
              <a:rPr lang="en-US" spc="-10" dirty="0">
                <a:cs typeface="Calibri"/>
              </a:rPr>
              <a:t>useful </a:t>
            </a:r>
            <a:r>
              <a:rPr lang="en-US" spc="-57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knowledge,</a:t>
            </a:r>
            <a:r>
              <a:rPr lang="en-US" spc="1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skills</a:t>
            </a:r>
            <a:r>
              <a:rPr lang="en-US" spc="10" dirty="0">
                <a:cs typeface="Calibri"/>
              </a:rPr>
              <a:t> </a:t>
            </a:r>
            <a:r>
              <a:rPr lang="en-US" dirty="0">
                <a:cs typeface="Calibri"/>
              </a:rPr>
              <a:t>and</a:t>
            </a:r>
            <a:r>
              <a:rPr lang="en-US" spc="-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techniques</a:t>
            </a:r>
            <a:r>
              <a:rPr lang="en-US" spc="-5" dirty="0" smtClean="0">
                <a:cs typeface="Calibri"/>
              </a:rPr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Work performed </a:t>
            </a:r>
            <a:r>
              <a:rPr lang="en-IN" dirty="0" smtClean="0"/>
              <a:t>week wise: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14910"/>
              </p:ext>
            </p:extLst>
          </p:nvPr>
        </p:nvGraphicFramePr>
        <p:xfrm>
          <a:off x="31985" y="3117272"/>
          <a:ext cx="8387999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5181600"/>
                <a:gridCol w="2268566"/>
              </a:tblGrid>
              <a:tr h="3460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0073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W1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Software &amp; their types. Features of Java.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Identifiers.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 types &amp; its Types.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Constants.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Method with different Approaches. Object Oriented Principles.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Types of Members &amp; Methods. Data Printing and Program Structure.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Constructor &amp; their Types. Wrapper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Classes. This Keyword. Reading data from user. Inheritance &amp; their types. Super Keyword. Polymorphism &amp; their types. Method Overloading &amp; Overriding, Data Abstraction, Data Encapsulation. Dynamic 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Binding.</a:t>
                      </a:r>
                      <a:r>
                        <a:rPr lang="en-US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Abstract Method &amp; Classes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its types</a:t>
                      </a:r>
                      <a:r>
                        <a:rPr lang="en-US" baseline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with Limitations. 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Etc.,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22567"/>
              </p:ext>
            </p:extLst>
          </p:nvPr>
        </p:nvGraphicFramePr>
        <p:xfrm>
          <a:off x="34312" y="1991745"/>
          <a:ext cx="8387999" cy="4729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5082639"/>
                <a:gridCol w="2367527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6192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W2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Interface - Advantages, Syntax &amp; Example. Packages – Purpose,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Advantages. Types of Packages. List of packages. Access Modifiers. Exception handling with blocks, Errors &amp; Exception. Multithreading. Life cycle of thread. Runnable Interface. Object Type Casting. Etc.,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Collecion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Framework- Purpose,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Advantages. Types of CF. Its Classes &amp; Interfaces. Collection- List, Set, Map, Iterator 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W3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JDBC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Its Architecture. Steps for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DataBase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Connection. Loading the drivers. Interaction with DB. Servlet – Introduction, How to Create ,Development of Servlet, Life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Cyc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le . JSP –Intro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-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duction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, How to Create, Life Cycle, JSP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tags,Implicit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Objects in JSP.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Assignment `s and perform various programs on the DB Connectivity. Making Servlet &amp; JSP pages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68852"/>
              </p:ext>
            </p:extLst>
          </p:nvPr>
        </p:nvGraphicFramePr>
        <p:xfrm>
          <a:off x="31985" y="2151403"/>
          <a:ext cx="8387999" cy="4396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2382982"/>
                <a:gridCol w="5067184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W4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Project Topic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Research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Requirements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Design and Architecture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Search &amp; Finalize Project Topic : EV Charging Station Finder.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Gather data and requirements on existing EV charging stations and map their locations.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Create a user-friendly interface for the website.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W5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Development &amp; Implementation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Data Integration</a:t>
                      </a:r>
                      <a:endParaRPr lang="en-US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Execute the project plan and build the solution.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Build the website module by module with features like search,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updation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pw,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deletion and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CS Approval.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Develop a system to regularly update and maintain the charging station database.</a:t>
                      </a:r>
                      <a:endParaRPr lang="en-US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1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21657"/>
              </p:ext>
            </p:extLst>
          </p:nvPr>
        </p:nvGraphicFramePr>
        <p:xfrm>
          <a:off x="31985" y="2398146"/>
          <a:ext cx="8387999" cy="2933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/>
                <a:gridCol w="2412011"/>
                <a:gridCol w="5038155"/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Weeks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Algerian" pitchFamily="82" charset="0"/>
                        </a:rPr>
                        <a:t>Description</a:t>
                      </a:r>
                      <a:endParaRPr lang="en-US" dirty="0">
                        <a:solidFill>
                          <a:srgbClr val="FFFF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W6</a:t>
                      </a:r>
                      <a:endParaRPr lang="en-US" b="1" dirty="0">
                        <a:solidFill>
                          <a:schemeClr val="bg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Testing and Quality Assurance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Monitoring and Evaluation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Project Closure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Verify that the project meets the required standards and functionality. Also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Findout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any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bugs,defect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 occurred in project and fix it properly.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Continuously assess the project's performance and gather feedback from project guide.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Berlin Sans FB Demi" pitchFamily="34" charset="0"/>
                        </a:rPr>
                        <a:t>Officially close the project, evaluate its success, and learn from the experience.</a:t>
                      </a: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 smtClean="0"/>
              <a:t>Course Outline during Training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Languages/Platform/tools used: English, Java, HTML, CSS, Java Script, Eclipse IDE, MySQL, JDK 1.8,Xampp,Chrome etc.,</a:t>
            </a:r>
            <a:endParaRPr dirty="0" smtClean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 smtClean="0"/>
              <a:t>Assignments solved: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Banking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Remainder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Student Record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 smtClean="0"/>
              <a:t>Console based Programs on basic concepts of Java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 smtClean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 smtClean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clipse IDE&quot; Sticker for Sale by stoorzender | Red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399" y="2886652"/>
            <a:ext cx="1178585" cy="11785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Replicate MySQL Database to Another Server - Ubiq 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9" y="5092926"/>
            <a:ext cx="2168525" cy="12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5" y="5074565"/>
            <a:ext cx="1221192" cy="12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69" y="4706473"/>
            <a:ext cx="943429" cy="16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82" y="5034731"/>
            <a:ext cx="1337582" cy="133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489</TotalTime>
  <Words>991</Words>
  <Application>Microsoft Office PowerPoint</Application>
  <PresentationFormat>On-screen Show (4:3)</PresentationFormat>
  <Paragraphs>172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Adjacency</vt:lpstr>
      <vt:lpstr>K. K. Wagh Polytechnic, Nashik. Hirabai Haridas Vidyanagari, Amrutdham, Panchavati, Nashik-422003 Department of Computer Technology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Admin  Module</vt:lpstr>
      <vt:lpstr>   After Admin Login Shows Admin Menu</vt:lpstr>
      <vt:lpstr>  Admin Module SubMenu  View All Charging Station</vt:lpstr>
      <vt:lpstr>  Admin Module SubMenu  Approve Charging Station</vt:lpstr>
      <vt:lpstr>  Admin Module SubMenu  Delete Charging Station</vt:lpstr>
      <vt:lpstr>Charging Station Module</vt:lpstr>
      <vt:lpstr> After Charging Station Login Shows Charging Station  Menu   </vt:lpstr>
      <vt:lpstr> Charging Station Module SubMenu View Charging Station   </vt:lpstr>
      <vt:lpstr> Charging Station Module SubMenu Update  Charging Station  Power</vt:lpstr>
      <vt:lpstr>User Module</vt:lpstr>
      <vt:lpstr>  AfterUserLogin Shows User`s Menu</vt:lpstr>
      <vt:lpstr>  User  Module  SubMenu View Charging Station</vt:lpstr>
      <vt:lpstr>PowerPoint Presentation</vt:lpstr>
      <vt:lpstr>Home Page</vt:lpstr>
      <vt:lpstr>Create an Account Section</vt:lpstr>
      <vt:lpstr>Deposit Money Section</vt:lpstr>
      <vt:lpstr>Withdraw Money Section</vt:lpstr>
      <vt:lpstr>Transfer Money Section</vt:lpstr>
      <vt:lpstr>View Accounts Section</vt:lpstr>
      <vt:lpstr>View  Specific Accounts Section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 K. Wagh Polytechnic, Nashik. Hirabai Haridas Vidyanagari, Amrutdham, Panchavati, Nashik-422003 Department of Computer Technology</dc:title>
  <dc:creator>APL-pc</dc:creator>
  <cp:lastModifiedBy>Aditya</cp:lastModifiedBy>
  <cp:revision>75</cp:revision>
  <dcterms:created xsi:type="dcterms:W3CDTF">2019-07-05T04:03:51Z</dcterms:created>
  <dcterms:modified xsi:type="dcterms:W3CDTF">2023-08-10T01:32:43Z</dcterms:modified>
</cp:coreProperties>
</file>